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6BD9B-3D1C-481F-B5BD-96BFF0D1CAF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849FA-E577-467F-ABD4-6B2A259B80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524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0849FA-E577-467F-ABD4-6B2A259B802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5536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1FB8F-1A84-7F31-E25C-DDA5ECCF10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46A8AD-E95E-C856-0799-530284678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6D60C-DE08-7CA8-C0AE-2E801DD95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3CA74-D40B-D79B-FB4B-28C5DB267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B40F4-521E-9AFB-613E-6C9BEF913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22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E7611-A70F-259F-0D08-42F908F9F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D4909A-6D5E-95EB-C8F5-D8B99FF00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AC673-1ED3-0F41-28D2-A753B0851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56838-4B32-63C8-98E0-4DBCDF8A3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F17A6-1B04-CEFB-F924-5C1886A75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0607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BB9BE6-40D3-B6C2-F518-6887DCFC66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C24970-1271-D5A7-52B4-7A5D6A4AE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CED04-B69C-F372-D66F-81CFDB441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176ED-30A3-7949-FA8A-B2ACC8F9D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7BEA1-4097-3616-6370-3853C13BF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5624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3BB5C-E13D-78D4-AB76-9B1DB1253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193D3-4017-1167-0930-3BA4A4C10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8EDC1-05F8-FB53-0A62-48F517EC4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AC292-5A14-08A9-42B3-35B67E284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5DE9F-282D-7240-23B7-7F9DA5013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1385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FF575-ADE4-72AB-3DB1-81A04D0FB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EECE8-969F-AB0A-8B04-6EEE5BE44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BC319-E263-3FBF-3E62-49683FFDF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039E4-5595-D187-C880-093634EDF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ABF64-CA78-0373-3DBA-1C2D991E4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629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A66DA-8389-A627-D131-1FDEBDA32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1B25-564C-03B2-27F3-DD2DD6A18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F7799-7C0C-C0B2-B1D0-6448DBA35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120C51-6800-8BBF-786D-D0AB0036D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3F286-4D52-2709-2185-C0FF6CF90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1343E-B6B4-E656-7E12-288265BE8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1317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028F8-75C0-B7C7-21C3-ED2F21CBB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8F0241-8E0B-9314-015E-A1D15B7E49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AAF902-71D2-4949-9048-917C4383D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E7DEAC-D1B7-416A-5943-C602984EC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B586A4-1F2B-977A-C1F1-81770B5354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E97AFC-F479-2B70-64EA-E2900F4FA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009013-50D4-6542-63A1-5B376AA6C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1E4433-4E2A-4E8A-85E1-CCDB237B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3771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5E1FB-959F-6F52-4BED-933323615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4D9951-6DAA-2403-7D92-B4AA4C2A7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F0389F-AF07-5EF3-E2A3-F2FB196A2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FFA455-2429-2587-B23A-FB504BCF1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2014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0834EC-6383-F01C-68B0-9E4433212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8777E9-FF19-2621-1D98-74199D4E0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33025A-A2BE-C233-5A28-8CB88D803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2625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00024-4485-2C65-9602-A0A4E9A07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0A51-5C51-CC40-4D5C-791B962725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9CDE08-44D9-E695-038E-FA05DA604F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A180E6-4505-8912-C428-BB18090CE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7D2B1F-DA97-5192-60A9-FF2298B27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B7D978-AD92-54AA-ACD8-8DC0A37B7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512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C873A-EE4F-2DBD-DDD3-A46738EC7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73284E-B233-2C8E-7C42-133012BCF4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08F064-2E3F-AE3F-D4E4-FDC07D9C6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C820B-378E-9F66-F48E-C0558A49B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4C22C-2CF5-413C-5013-6FF45470F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5BBC2-63F3-459D-0741-2BEA2E1F5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5911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E468A0-C1E7-5700-9A4E-2F0F3EC09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7C329-E33D-CF29-B363-7AA8A20CF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BD2FB-0824-FB33-27AB-AAC535835F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24414B-5DBE-4C92-AE6D-0ACA8006C604}" type="datetimeFigureOut">
              <a:rPr lang="en-GB" smtClean="0"/>
              <a:t>24/06/2024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FED38-FED3-D286-5114-2FB423CE8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2C2EF-80CD-6BBA-8E3C-675200563E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CBE53F-CE7B-479C-827E-7290761238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977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coastal area&#10;&#10;Description automatically generated">
            <a:extLst>
              <a:ext uri="{FF2B5EF4-FFF2-40B4-BE49-F238E27FC236}">
                <a16:creationId xmlns:a16="http://schemas.microsoft.com/office/drawing/2014/main" id="{4E75C840-FAED-431B-575C-0DBAAF2488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38"/>
          <a:stretch/>
        </p:blipFill>
        <p:spPr>
          <a:xfrm>
            <a:off x="5286183" y="131618"/>
            <a:ext cx="4923778" cy="37970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C5A9D8-CA4F-13CE-F32A-D0F716F66E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668" t="50294" r="6050" b="3864"/>
          <a:stretch/>
        </p:blipFill>
        <p:spPr>
          <a:xfrm>
            <a:off x="567352" y="306878"/>
            <a:ext cx="4656846" cy="352713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E2475E-505B-884D-7332-0F884A1109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352" y="2570822"/>
            <a:ext cx="1556252" cy="12631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918AD0-D1E1-3A56-61DE-B4A658790B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2412" b="20657"/>
          <a:stretch/>
        </p:blipFill>
        <p:spPr>
          <a:xfrm>
            <a:off x="8695259" y="3945583"/>
            <a:ext cx="1446961" cy="4534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37FCD27-C46C-8B27-B357-C3C85671369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4082" b="72496"/>
          <a:stretch/>
        </p:blipFill>
        <p:spPr>
          <a:xfrm>
            <a:off x="5403419" y="3945583"/>
            <a:ext cx="1546021" cy="24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478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</Words>
  <Application>Microsoft Office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Sílvia Mourão</dc:creator>
  <cp:lastModifiedBy>Sílvia Mourão</cp:lastModifiedBy>
  <cp:revision>1</cp:revision>
  <dcterms:created xsi:type="dcterms:W3CDTF">2024-06-24T16:27:00Z</dcterms:created>
  <dcterms:modified xsi:type="dcterms:W3CDTF">2024-06-24T16:49:00Z</dcterms:modified>
</cp:coreProperties>
</file>

<file path=docProps/thumbnail.jpeg>
</file>